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376364-E920-4904-83B2-BAD75A357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04BDBB8-2821-4208-8529-74A816B2E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79DAC8-54FB-4DE4-95DC-38035182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ECFF16-A2DD-47BB-9707-58636A46D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6A096F-AB02-4E4B-B6E7-C9098B5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171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ED88E-B37B-42D8-8360-8127D4901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334DD4-4779-45FE-B2F6-E37267EC6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93538C-4CCB-437A-9AE0-AB367C69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3E7C23-5BB8-4ED5-B532-FC83B316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29CDCF-6321-4058-AF44-186ABEA0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5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3C4D402-F9F4-4C7A-913A-18DAB86A5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F1AB6B-341E-4C7D-AEF4-BC17E5B99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73D6D4-B324-49CE-B2E8-21A00E3D5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B9E0DE-5091-45F9-9BC9-865778CF1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6BB6D2-A8D1-4349-BD27-CBD5D8D0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9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F67E75-D2E2-4660-B558-C03E7D38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577235-33D8-4D07-8D23-5D6BC609A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2E1540-EE11-40DB-8742-07B6B8F5A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CEFA73-0556-4C3F-84D3-2B1F1553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0D8DE7-DDC4-40CA-ACFF-A3178CAB6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13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AD6252-0EF5-4C74-8E14-D3DB705B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B2006E7-6090-457A-B386-E0A179E34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948B83-9F7D-48C1-B841-E09F04FD3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C25E26-1A70-4CCA-9DBA-55623AE5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E27FB4-CC50-424C-9AC4-12306E88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46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7039B-17DF-45AB-A8B2-04F49E9D5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2FF156-1E56-4048-8FBD-9DE7BC47E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9E0D96F-1B27-43D2-815A-057FA2AA0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C34702-C398-4EE4-85F0-EDEE2C5BC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821E47-47FA-40D0-B206-2C803779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20A0C5-D560-4702-90BB-BD5B6C53B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D5190-7B12-496C-8007-674D783D0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44B1E5-03DC-4754-8CB1-10BDC85E3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7DD227-D357-4EB5-B75F-D083F13E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6A576D-640E-4436-859C-0434FEE62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DAD2A78-600F-46FE-A843-4E154295A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A849DE-D31D-4242-915B-BE3D602F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7397C3C-0B2F-4574-A361-970AB6A5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F3E1437-4956-49BB-8E44-018B0FE5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51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7E80E-E68C-4573-871B-74F899AA6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D4046FB-B7BF-4676-B587-0C2ABA3E0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44E37CA-4F86-4D44-BAFE-C48DBFA9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697B130-A228-49B9-B379-B726F90B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666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AE5876C-56D9-496E-84FE-6FB6308E8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66EF761-B33E-4EBB-AEAB-095D53AB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4A1F3C0-5F1C-4240-B4ED-81FDD153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24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4FE97B-6E3A-40ED-B0E2-AAEF1FD2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B1E2A0-A17A-45AB-9F19-2F6D537BA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6B92DA-6517-4F72-86F5-DA5C1A09F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D0AA17-6F6B-4188-884A-32F7A22E4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FE595D-EA47-461C-84DE-5BC31B52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B64DBF-B1AB-4CB2-B3E9-109B29FC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34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424262-8B1A-459F-B353-D956E8CF8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9C4406-6214-4CDA-8FD2-2B0BD7754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C132A0E-F09C-4ED8-9D56-24F372E55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4355DCB-9271-42F0-A8A5-5D9A2CCA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FEDB96-4649-48E2-B814-8FD03A90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45EF4A4-6055-40B7-B02B-75C664B9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24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53AA9F7-B23E-4069-8C6E-95B4CF99D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E5BA95-8F0A-4AFD-88E8-078ACA640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1BD0EE-98E6-4F87-AE77-6FDA919EA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327B7-A266-4CA9-A661-8A567550DF87}" type="datetimeFigureOut">
              <a:rPr lang="it-IT" smtClean="0"/>
              <a:t>29/10/2020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499E17-DCC9-4B69-990E-B5E0D7EB5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6262D0-8381-4B22-9053-7FD1D3AEA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C5E44-3A13-42DA-A79E-EE178CE5DE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39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235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17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6324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Workstation</dc:creator>
  <cp:lastModifiedBy>Letscom E3</cp:lastModifiedBy>
  <cp:revision>18</cp:revision>
  <dcterms:created xsi:type="dcterms:W3CDTF">2020-08-20T15:26:37Z</dcterms:created>
  <dcterms:modified xsi:type="dcterms:W3CDTF">2020-10-29T12:33:35Z</dcterms:modified>
</cp:coreProperties>
</file>